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600" r:id="rId1"/>
  </p:sldMasterIdLst>
  <p:notesMasterIdLst>
    <p:notesMasterId r:id="rId7"/>
  </p:notesMasterIdLst>
  <p:sldIdLst>
    <p:sldId id="4865" r:id="rId2"/>
    <p:sldId id="4866" r:id="rId3"/>
    <p:sldId id="4867" r:id="rId4"/>
    <p:sldId id="4868" r:id="rId5"/>
    <p:sldId id="4869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614" autoAdjust="0"/>
    <p:restoredTop sz="86399" autoAdjust="0"/>
  </p:normalViewPr>
  <p:slideViewPr>
    <p:cSldViewPr>
      <p:cViewPr varScale="1">
        <p:scale>
          <a:sx n="114" d="100"/>
          <a:sy n="114" d="100"/>
        </p:scale>
        <p:origin x="114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5B3A6-A626-4234-BEB8-81418E266991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952F9-AE52-48CF-A9AD-D4218A58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79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F09F0C-897D-463C-9AAD-4646F26C9B24}" type="datetimeFigureOut">
              <a:rPr lang="en-US" altLang="zh-CN"/>
              <a:pPr/>
              <a:t>2/6/2020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4564C-8055-449A-9765-7A43BF3DB5A1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594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0437A3-357D-4A44-A496-16D079943896}" type="datetimeFigureOut">
              <a:rPr lang="en-US" altLang="zh-CN"/>
              <a:pPr/>
              <a:t>2/6/2020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1539E-6541-4858-A638-430DFEC4DEE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25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CD7158-20E3-4FF4-97E3-D380C52F11DA}" type="datetimeFigureOut">
              <a:rPr lang="en-US" altLang="zh-CN"/>
              <a:pPr/>
              <a:t>2/6/2020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70C89-1FAA-432D-8412-4A701331FBA3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93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C2CF42-9C0C-45ED-ABFD-2F7AA7CB6B6C}" type="datetimeFigureOut">
              <a:rPr lang="en-US" altLang="zh-CN"/>
              <a:pPr/>
              <a:t>2/6/2020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A05AB-EFBD-4A60-B5BF-2AF15126CA0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16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DED508-C4C9-411F-9896-F1AD93248D72}" type="datetimeFigureOut">
              <a:rPr lang="en-US" altLang="zh-CN"/>
              <a:pPr/>
              <a:t>2/6/2020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372A6-22A4-4F72-B8B9-2EEFA41B5F7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459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6E8D9C-E6DF-431B-BD8F-13EC897B61AB}" type="datetimeFigureOut">
              <a:rPr lang="en-US" altLang="zh-CN"/>
              <a:pPr/>
              <a:t>2/6/2020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D3747-1885-4901-821E-56F19BB30A0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942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A62028-1CBD-4E84-8A97-869B4CB0B50E}" type="datetimeFigureOut">
              <a:rPr lang="en-US" altLang="zh-CN"/>
              <a:pPr/>
              <a:t>2/6/2020</a:t>
            </a:fld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2B04B-A886-4AC0-B1BA-DC6BA1380CD3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27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B26D8-6BBB-48AA-9F22-94FF92683E55}" type="datetimeFigureOut">
              <a:rPr lang="en-US" altLang="zh-CN"/>
              <a:pPr/>
              <a:t>2/6/2020</a:t>
            </a:fld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A02D6-6DEC-4601-9F4A-5077EDF538F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511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D5BB0F-0FA8-401C-85D6-6F4EB04EFD93}" type="datetimeFigureOut">
              <a:rPr lang="en-US" altLang="zh-CN"/>
              <a:pPr/>
              <a:t>2/6/2020</a:t>
            </a:fld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263D7-AEBF-46A2-AFDF-BC12A90C9F0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683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1D5650-75A2-485A-B4D0-E256C5A106FE}" type="datetimeFigureOut">
              <a:rPr lang="en-US" altLang="zh-CN"/>
              <a:pPr/>
              <a:t>2/6/2020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E877E-4166-4F02-A6FC-2F37B7D4B6F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44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49D162-4ED4-4372-98B0-4985D7165943}" type="datetimeFigureOut">
              <a:rPr lang="en-US" altLang="zh-CN"/>
              <a:pPr/>
              <a:t>2/6/2020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4C0F8-70E9-4FF6-BEAB-E4F46318707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131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ea typeface="SimSun" panose="02010600030101010101" pitchFamily="2" charset="-122"/>
              </a:defRPr>
            </a:lvl1pPr>
          </a:lstStyle>
          <a:p>
            <a:pPr defTabSz="228600"/>
            <a:fld id="{5F7A33C9-BBCE-4106-9362-FD63195EF8AB}" type="datetimeFigureOut">
              <a:rPr lang="en-US" altLang="zh-CN" smtClean="0">
                <a:latin typeface="Calibri" panose="020F0502020204030204" pitchFamily="34" charset="0"/>
                <a:cs typeface="+mn-cs"/>
              </a:rPr>
              <a:pPr defTabSz="228600"/>
              <a:t>2/6/2020</a:t>
            </a:fld>
            <a:endParaRPr lang="en-US" altLang="zh-CN">
              <a:latin typeface="Calibri" panose="020F0502020204030204" pitchFamily="34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2286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228600">
              <a:defRPr/>
            </a:pPr>
            <a:fld id="{2D90AA88-0B8B-4E31-B2A8-C55C3C115FEA}" type="slidenum">
              <a:rPr lang="en-US" alt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228600"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68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01" r:id="rId1"/>
    <p:sldLayoutId id="2147486602" r:id="rId2"/>
    <p:sldLayoutId id="2147486603" r:id="rId3"/>
    <p:sldLayoutId id="2147486604" r:id="rId4"/>
    <p:sldLayoutId id="2147486605" r:id="rId5"/>
    <p:sldLayoutId id="2147486606" r:id="rId6"/>
    <p:sldLayoutId id="2147486607" r:id="rId7"/>
    <p:sldLayoutId id="2147486608" r:id="rId8"/>
    <p:sldLayoutId id="2147486609" r:id="rId9"/>
    <p:sldLayoutId id="2147486610" r:id="rId10"/>
    <p:sldLayoutId id="2147486611" r:id="rId11"/>
  </p:sldLayoutIdLst>
  <p:txStyles>
    <p:titleStyle>
      <a:lvl1pPr algn="l" defTabSz="914400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44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44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44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44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228600" algn="l" defTabSz="9144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457200" algn="l" defTabSz="9144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685800" algn="l" defTabSz="9144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914400" algn="l" defTabSz="9144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defTabSz="914400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95022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98196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63266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52504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81887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SimSun</vt:lpstr>
      <vt:lpstr>等线</vt:lpstr>
      <vt:lpstr>等线 Light</vt:lpstr>
      <vt:lpstr>Arial</vt:lpstr>
      <vt:lpstr>Calibri</vt:lpstr>
      <vt:lpstr>Calibri Light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THIG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 Yu</dc:creator>
  <cp:lastModifiedBy>PEI</cp:lastModifiedBy>
  <cp:revision>374</cp:revision>
  <dcterms:created xsi:type="dcterms:W3CDTF">2012-02-03T13:37:34Z</dcterms:created>
  <dcterms:modified xsi:type="dcterms:W3CDTF">2020-02-07T02:23:25Z</dcterms:modified>
</cp:coreProperties>
</file>